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534" r:id="rId3"/>
    <p:sldId id="573" r:id="rId4"/>
    <p:sldId id="602" r:id="rId5"/>
    <p:sldId id="617" r:id="rId6"/>
    <p:sldId id="609" r:id="rId7"/>
    <p:sldId id="641" r:id="rId8"/>
    <p:sldId id="640" r:id="rId9"/>
    <p:sldId id="642" r:id="rId10"/>
    <p:sldId id="643" r:id="rId11"/>
    <p:sldId id="644" r:id="rId12"/>
    <p:sldId id="574" r:id="rId13"/>
    <p:sldId id="620" r:id="rId14"/>
    <p:sldId id="645" r:id="rId15"/>
    <p:sldId id="646" r:id="rId16"/>
    <p:sldId id="647" r:id="rId17"/>
    <p:sldId id="648" r:id="rId18"/>
    <p:sldId id="575" r:id="rId19"/>
    <p:sldId id="578" r:id="rId20"/>
    <p:sldId id="612" r:id="rId21"/>
    <p:sldId id="629" r:id="rId22"/>
    <p:sldId id="631" r:id="rId23"/>
    <p:sldId id="633" r:id="rId24"/>
    <p:sldId id="634" r:id="rId25"/>
    <p:sldId id="635" r:id="rId26"/>
    <p:sldId id="636" r:id="rId27"/>
    <p:sldId id="637" r:id="rId28"/>
    <p:sldId id="638" r:id="rId29"/>
    <p:sldId id="639" r:id="rId30"/>
    <p:sldId id="62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534"/>
            <p14:sldId id="573"/>
            <p14:sldId id="602"/>
            <p14:sldId id="617"/>
            <p14:sldId id="609"/>
            <p14:sldId id="641"/>
            <p14:sldId id="640"/>
            <p14:sldId id="642"/>
            <p14:sldId id="643"/>
            <p14:sldId id="644"/>
            <p14:sldId id="574"/>
            <p14:sldId id="620"/>
            <p14:sldId id="645"/>
            <p14:sldId id="646"/>
            <p14:sldId id="647"/>
            <p14:sldId id="648"/>
            <p14:sldId id="575"/>
            <p14:sldId id="578"/>
            <p14:sldId id="612"/>
            <p14:sldId id="629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BDBEBD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3"/>
    <p:restoredTop sz="93750"/>
  </p:normalViewPr>
  <p:slideViewPr>
    <p:cSldViewPr snapToGrid="0" snapToObjects="1">
      <p:cViewPr>
        <p:scale>
          <a:sx n="90" d="100"/>
          <a:sy n="90" d="100"/>
        </p:scale>
        <p:origin x="14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4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5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3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1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6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9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0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5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1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1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57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Lecture 14: </a:t>
            </a:r>
            <a:br>
              <a:rPr lang="en-US" dirty="0" smtClean="0"/>
            </a:br>
            <a:r>
              <a:rPr lang="en-US" b="1" dirty="0" smtClean="0"/>
              <a:t>Data Repairing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31" y="1461038"/>
            <a:ext cx="8974138" cy="51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repairs by Value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61804"/>
            <a:ext cx="8280400" cy="51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Constraint-based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714500"/>
            <a:ext cx="1078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Constraint-based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06" y="1411412"/>
            <a:ext cx="9094788" cy="52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Step1: Minimal Vertex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371268"/>
            <a:ext cx="9245600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Step2: Collect Repair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44759"/>
            <a:ext cx="8686800" cy="49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Step3: Get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87" y="1438746"/>
            <a:ext cx="9064625" cy="51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Probabilistic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Possible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452145"/>
            <a:ext cx="9658350" cy="49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 and Data Repairing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Constraint-based Data Repairing 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Probabilistic Data Repairing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690688"/>
            <a:ext cx="11630025" cy="35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as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380"/>
            <a:ext cx="10215563" cy="47283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71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3" y="1431144"/>
            <a:ext cx="10729913" cy="4925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04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data repairs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3" y="1527676"/>
            <a:ext cx="10044113" cy="4991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2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326546"/>
            <a:ext cx="11353800" cy="45709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30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690688"/>
            <a:ext cx="10144125" cy="46784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116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34106"/>
            <a:ext cx="10972800" cy="42635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12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859"/>
            <a:ext cx="12192000" cy="429028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723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5" y="1117601"/>
            <a:ext cx="10981570" cy="52387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2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52524"/>
            <a:ext cx="10687050" cy="510382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Recap and Data Repairing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as an ML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652099"/>
            <a:ext cx="10401300" cy="47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305175"/>
            <a:ext cx="1047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93" y="1630212"/>
            <a:ext cx="9929813" cy="50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2" y="1690688"/>
            <a:ext cx="879209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0" y="1993112"/>
            <a:ext cx="9058275" cy="353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8744" y="5833130"/>
            <a:ext cx="7574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constraint violations but did we fix the errors?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45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Repairing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988"/>
            <a:ext cx="10240963" cy="4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27471" y="1528792"/>
            <a:ext cx="9230954" cy="2806442"/>
          </a:xfrm>
        </p:spPr>
        <p:txBody>
          <a:bodyPr>
            <a:noAutofit/>
          </a:bodyPr>
          <a:lstStyle/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Most automatic repairing techniques adopt the “</a:t>
            </a:r>
            <a:r>
              <a:rPr lang="en-US" b="1" dirty="0" err="1" smtClean="0">
                <a:latin typeface="+mj-lt"/>
                <a:ea typeface="Helvetica"/>
                <a:cs typeface="Helvetica"/>
                <a:sym typeface="Helvetica"/>
              </a:rPr>
              <a:t>minimality</a:t>
            </a: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” of repairs principle</a:t>
            </a:r>
          </a:p>
          <a:p>
            <a:pPr marL="221894" indent="-221894" defTabSz="291633">
              <a:spcBef>
                <a:spcPts val="2039"/>
              </a:spcBef>
              <a:defRPr sz="2556"/>
            </a:pPr>
            <a:endParaRPr lang="en-US" b="1" dirty="0">
              <a:latin typeface="+mj-lt"/>
              <a:ea typeface="Helvetica"/>
              <a:cs typeface="Helvetica"/>
              <a:sym typeface="Helvetica"/>
            </a:endParaRPr>
          </a:p>
          <a:p>
            <a:pPr marL="221894" indent="-221894" defTabSz="291633">
              <a:spcBef>
                <a:spcPts val="2039"/>
              </a:spcBef>
              <a:defRPr sz="2556"/>
            </a:pPr>
            <a:r>
              <a:rPr lang="en-US" b="1" dirty="0" smtClean="0">
                <a:latin typeface="+mj-lt"/>
                <a:ea typeface="Helvetica"/>
                <a:cs typeface="Helvetica"/>
                <a:sym typeface="Helvetica"/>
              </a:rPr>
              <a:t>Repairing techniques in practice are manual and semi-automatic at best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8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255</Words>
  <Application>Microsoft Macintosh PowerPoint</Application>
  <PresentationFormat>Widescreen</PresentationFormat>
  <Paragraphs>116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Helvetica</vt:lpstr>
      <vt:lpstr>Arial</vt:lpstr>
      <vt:lpstr>Office Theme</vt:lpstr>
      <vt:lpstr>Lecture 14:  Data Repairing</vt:lpstr>
      <vt:lpstr>Today’s Agenda</vt:lpstr>
      <vt:lpstr>1. Recap and Data Repairing</vt:lpstr>
      <vt:lpstr>What is a Data Error?</vt:lpstr>
      <vt:lpstr>Example</vt:lpstr>
      <vt:lpstr>Error Detection Taxonomy</vt:lpstr>
      <vt:lpstr>Example</vt:lpstr>
      <vt:lpstr>Data Repairing Taxonomy</vt:lpstr>
      <vt:lpstr>How to automate?</vt:lpstr>
      <vt:lpstr>Data repairs by Value Update</vt:lpstr>
      <vt:lpstr>Data repairs by Value Updates</vt:lpstr>
      <vt:lpstr>2. Constraint-based Data Repairing</vt:lpstr>
      <vt:lpstr>FD-based repairing</vt:lpstr>
      <vt:lpstr>Holistic Constraint-based Repairing</vt:lpstr>
      <vt:lpstr>Step1: Minimal Vertex Cover</vt:lpstr>
      <vt:lpstr>Step2: Collect Repair Requirements</vt:lpstr>
      <vt:lpstr>Step3: Get Updates</vt:lpstr>
      <vt:lpstr>3. Probabilistic Data Repairing</vt:lpstr>
      <vt:lpstr>Lots of Possible Repairs</vt:lpstr>
      <vt:lpstr>Probabilistic Data Repairs</vt:lpstr>
      <vt:lpstr>Error detection as a black box</vt:lpstr>
      <vt:lpstr>A model for data repairs</vt:lpstr>
      <vt:lpstr>A model for data repairs</vt:lpstr>
      <vt:lpstr>Scaling inference</vt:lpstr>
      <vt:lpstr>Relaxing Constraints</vt:lpstr>
      <vt:lpstr>Relaxing Constraints</vt:lpstr>
      <vt:lpstr>Relaxing Constraints</vt:lpstr>
      <vt:lpstr>Relaxing Constraints</vt:lpstr>
      <vt:lpstr>Relaxing Constraints</vt:lpstr>
      <vt:lpstr>Data repairing as an ML problem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561</cp:revision>
  <cp:lastPrinted>2017-09-05T19:00:45Z</cp:lastPrinted>
  <dcterms:created xsi:type="dcterms:W3CDTF">2015-09-11T05:09:33Z</dcterms:created>
  <dcterms:modified xsi:type="dcterms:W3CDTF">2018-03-13T17:53:07Z</dcterms:modified>
</cp:coreProperties>
</file>